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4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1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88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33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257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145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08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627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288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516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244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8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B0343-7090-4CF7-92C5-4B8B7C4F2563}" type="datetimeFigureOut">
              <a:rPr lang="en-IN" smtClean="0"/>
              <a:t>2020-02-25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55005DF-4AD3-4D3A-B13E-A4FB386A76B8}" type="slidenum">
              <a:rPr lang="en-IN" smtClean="0"/>
              <a:t>‹#›</a:t>
            </a:fld>
            <a:endParaRPr lang="en-IN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4632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CD12729-D15A-401A-B44B-798870B7B2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7890" y="585926"/>
            <a:ext cx="8506961" cy="3922899"/>
          </a:xfrm>
        </p:spPr>
        <p:txBody>
          <a:bodyPr/>
          <a:lstStyle/>
          <a:p>
            <a:r>
              <a:rPr lang="it-IT" b="1" dirty="0"/>
              <a:t>                                     </a:t>
            </a:r>
            <a:r>
              <a:rPr lang="it-IT" b="1" u="sng" dirty="0">
                <a:latin typeface="Arial" panose="020B0604020202020204" pitchFamily="34" charset="0"/>
                <a:cs typeface="Arial" panose="020B0604020202020204" pitchFamily="34" charset="0"/>
              </a:rPr>
              <a:t>IBM CAPSTONE PROJECT</a:t>
            </a:r>
          </a:p>
          <a:p>
            <a:endParaRPr lang="en-GB" b="1" dirty="0"/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The Battle of Neighbourhoods :</a:t>
            </a:r>
          </a:p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search for the best situation if I want to visit the capital of a country in the world.</a:t>
            </a:r>
          </a:p>
          <a:p>
            <a:pPr algn="ctr"/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/>
              <a:t>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63315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269B-035F-450E-80FA-3124FB57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45725"/>
            <a:ext cx="9520158" cy="806189"/>
          </a:xfrm>
        </p:spPr>
        <p:txBody>
          <a:bodyPr/>
          <a:lstStyle/>
          <a:p>
            <a:r>
              <a:rPr lang="it-IT" b="1" dirty="0"/>
              <a:t>Business Problem section 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7EF8-055E-416B-908D-15CBC2840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 propose to simulate a search for the best situation if I want to visit the capital of a country in the world.</a:t>
            </a:r>
          </a:p>
          <a:p>
            <a:r>
              <a:rPr lang="en-US" dirty="0"/>
              <a:t>I did a search on google so as not to be biased in the choice of monuments to discover in each capital. My research is therefore: the name of a capital + «tourist places» I had these results for these four cities : Paris, Washington, Rome, Lenders.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694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4D1B4-53BB-4AED-B15B-BD7F89B1D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031" y="2378086"/>
            <a:ext cx="7628074" cy="1050914"/>
          </a:xfrm>
        </p:spPr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Data of Paris Capital</a:t>
            </a:r>
          </a:p>
        </p:txBody>
      </p:sp>
    </p:spTree>
    <p:extLst>
      <p:ext uri="{BB962C8B-B14F-4D97-AF65-F5344CB8AC3E}">
        <p14:creationId xmlns:p14="http://schemas.microsoft.com/office/powerpoint/2010/main" val="2127198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687C57-77AD-44E9-A35E-FE050DBAF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753" y="115409"/>
            <a:ext cx="9623823" cy="58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1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CAE4A-FE22-44B4-9D16-F9C80323A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1067" y="2642197"/>
            <a:ext cx="7388377" cy="624785"/>
          </a:xfrm>
        </p:spPr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K- 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3577989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700D1-BA7F-4379-B70F-74117E637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550" y="62577"/>
            <a:ext cx="9836458" cy="595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701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B10E-6056-4489-B88C-2E22DEC91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428" y="2379765"/>
            <a:ext cx="9520158" cy="1049235"/>
          </a:xfrm>
        </p:spPr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224030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123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Palatino Linotype</vt:lpstr>
      <vt:lpstr>Gallery</vt:lpstr>
      <vt:lpstr>PowerPoint Presentation</vt:lpstr>
      <vt:lpstr>Business Problem section :</vt:lpstr>
      <vt:lpstr>Data of Paris Capital</vt:lpstr>
      <vt:lpstr>PowerPoint Presentation</vt:lpstr>
      <vt:lpstr>K- means clustering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Dharmil Patel</dc:creator>
  <cp:lastModifiedBy>Dharmil Patel</cp:lastModifiedBy>
  <cp:revision>3</cp:revision>
  <dcterms:created xsi:type="dcterms:W3CDTF">2020-02-24T18:39:52Z</dcterms:created>
  <dcterms:modified xsi:type="dcterms:W3CDTF">2020-02-24T19:06:50Z</dcterms:modified>
</cp:coreProperties>
</file>

<file path=docProps/thumbnail.jpeg>
</file>